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5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45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51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82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0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43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05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657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0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21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471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4C06-BEC3-40E1-95EF-5FC7D8079993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7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34C06-BEC3-40E1-95EF-5FC7D8079993}" type="datetimeFigureOut">
              <a:rPr lang="fr-FR" smtClean="0"/>
              <a:t>31/03/2021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2CDEE-D608-4F72-8BAC-56BE4C43C5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00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088738"/>
              </p:ext>
            </p:extLst>
          </p:nvPr>
        </p:nvGraphicFramePr>
        <p:xfrm>
          <a:off x="-135329" y="-135846"/>
          <a:ext cx="12548801" cy="8879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Acrobat Document" r:id="rId3" imgW="9067667" imgH="6415923" progId="AcroExch.Document.DC">
                  <p:embed/>
                </p:oleObj>
              </mc:Choice>
              <mc:Fallback>
                <p:oleObj name="Acrobat Document" r:id="rId3" imgW="9067667" imgH="6415923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35329" y="-135846"/>
                        <a:ext cx="12548801" cy="88799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4818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8675263"/>
              </p:ext>
            </p:extLst>
          </p:nvPr>
        </p:nvGraphicFramePr>
        <p:xfrm>
          <a:off x="0" y="-82037"/>
          <a:ext cx="12452944" cy="8812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Acrobat Document" r:id="rId3" imgW="9067667" imgH="6415923" progId="AcroExch.Document.DC">
                  <p:embed/>
                </p:oleObj>
              </mc:Choice>
              <mc:Fallback>
                <p:oleObj name="Acrobat Document" r:id="rId3" imgW="9067667" imgH="6415923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82037"/>
                        <a:ext cx="12452944" cy="88121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96597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Acrobat Document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DIMNET Eric</dc:creator>
  <cp:lastModifiedBy>DIMNET Eric</cp:lastModifiedBy>
  <cp:revision>3</cp:revision>
  <dcterms:created xsi:type="dcterms:W3CDTF">2021-03-27T20:35:45Z</dcterms:created>
  <dcterms:modified xsi:type="dcterms:W3CDTF">2021-03-31T04:45:34Z</dcterms:modified>
</cp:coreProperties>
</file>