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BAFB-106E-4E43-B5F4-33F5EF48607B}" type="datetimeFigureOut">
              <a:rPr lang="fr-FR" smtClean="0"/>
              <a:t>23/05/2021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35A01-F0D0-40B3-91DA-DC26066875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7031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BAFB-106E-4E43-B5F4-33F5EF48607B}" type="datetimeFigureOut">
              <a:rPr lang="fr-FR" smtClean="0"/>
              <a:t>23/05/2021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35A01-F0D0-40B3-91DA-DC26066875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513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BAFB-106E-4E43-B5F4-33F5EF48607B}" type="datetimeFigureOut">
              <a:rPr lang="fr-FR" smtClean="0"/>
              <a:t>23/05/2021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35A01-F0D0-40B3-91DA-DC26066875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419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BAFB-106E-4E43-B5F4-33F5EF48607B}" type="datetimeFigureOut">
              <a:rPr lang="fr-FR" smtClean="0"/>
              <a:t>23/05/2021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35A01-F0D0-40B3-91DA-DC26066875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598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BAFB-106E-4E43-B5F4-33F5EF48607B}" type="datetimeFigureOut">
              <a:rPr lang="fr-FR" smtClean="0"/>
              <a:t>23/05/2021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35A01-F0D0-40B3-91DA-DC26066875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838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BAFB-106E-4E43-B5F4-33F5EF48607B}" type="datetimeFigureOut">
              <a:rPr lang="fr-FR" smtClean="0"/>
              <a:t>23/05/2021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35A01-F0D0-40B3-91DA-DC26066875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418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BAFB-106E-4E43-B5F4-33F5EF48607B}" type="datetimeFigureOut">
              <a:rPr lang="fr-FR" smtClean="0"/>
              <a:t>23/05/2021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35A01-F0D0-40B3-91DA-DC26066875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9399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BAFB-106E-4E43-B5F4-33F5EF48607B}" type="datetimeFigureOut">
              <a:rPr lang="fr-FR" smtClean="0"/>
              <a:t>23/05/2021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35A01-F0D0-40B3-91DA-DC26066875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15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BAFB-106E-4E43-B5F4-33F5EF48607B}" type="datetimeFigureOut">
              <a:rPr lang="fr-FR" smtClean="0"/>
              <a:t>23/05/2021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35A01-F0D0-40B3-91DA-DC26066875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02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BAFB-106E-4E43-B5F4-33F5EF48607B}" type="datetimeFigureOut">
              <a:rPr lang="fr-FR" smtClean="0"/>
              <a:t>23/05/2021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35A01-F0D0-40B3-91DA-DC26066875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5605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BAFB-106E-4E43-B5F4-33F5EF48607B}" type="datetimeFigureOut">
              <a:rPr lang="fr-FR" smtClean="0"/>
              <a:t>23/05/2021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35A01-F0D0-40B3-91DA-DC26066875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217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0BAFB-106E-4E43-B5F4-33F5EF48607B}" type="datetimeFigureOut">
              <a:rPr lang="fr-FR" smtClean="0"/>
              <a:t>23/05/2021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35A01-F0D0-40B3-91DA-DC26066875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6331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47171" y="1"/>
            <a:ext cx="1463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403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47171" y="-1"/>
            <a:ext cx="1463917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9126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Grand écran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DIMNET Eric</dc:creator>
  <cp:lastModifiedBy>DIMNET Eric</cp:lastModifiedBy>
  <cp:revision>1</cp:revision>
  <dcterms:created xsi:type="dcterms:W3CDTF">2021-05-23T13:43:35Z</dcterms:created>
  <dcterms:modified xsi:type="dcterms:W3CDTF">2021-05-23T13:45:12Z</dcterms:modified>
</cp:coreProperties>
</file>