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-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25DC-2F33-4ACD-BA4D-CCB7480871BB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A62F-7D96-46DA-BDF9-08FEBC5C1D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27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25DC-2F33-4ACD-BA4D-CCB7480871BB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A62F-7D96-46DA-BDF9-08FEBC5C1D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68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25DC-2F33-4ACD-BA4D-CCB7480871BB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A62F-7D96-46DA-BDF9-08FEBC5C1D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00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25DC-2F33-4ACD-BA4D-CCB7480871BB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A62F-7D96-46DA-BDF9-08FEBC5C1D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19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25DC-2F33-4ACD-BA4D-CCB7480871BB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A62F-7D96-46DA-BDF9-08FEBC5C1D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86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25DC-2F33-4ACD-BA4D-CCB7480871BB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A62F-7D96-46DA-BDF9-08FEBC5C1D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419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25DC-2F33-4ACD-BA4D-CCB7480871BB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A62F-7D96-46DA-BDF9-08FEBC5C1D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90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25DC-2F33-4ACD-BA4D-CCB7480871BB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A62F-7D96-46DA-BDF9-08FEBC5C1D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9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25DC-2F33-4ACD-BA4D-CCB7480871BB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A62F-7D96-46DA-BDF9-08FEBC5C1D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85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25DC-2F33-4ACD-BA4D-CCB7480871BB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A62F-7D96-46DA-BDF9-08FEBC5C1D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74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25DC-2F33-4ACD-BA4D-CCB7480871BB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A62F-7D96-46DA-BDF9-08FEBC5C1D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42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125DC-2F33-4ACD-BA4D-CCB7480871BB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FA62F-7D96-46DA-BDF9-08FEBC5C1D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76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498100"/>
              </p:ext>
            </p:extLst>
          </p:nvPr>
        </p:nvGraphicFramePr>
        <p:xfrm>
          <a:off x="0" y="1"/>
          <a:ext cx="6067168" cy="7376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3" imgW="3079080" imgH="4378320" progId="Acrobat.Document.DC">
                  <p:embed/>
                </p:oleObj>
              </mc:Choice>
              <mc:Fallback>
                <p:oleObj name="Acrobat Document" r:id="rId3" imgW="3079080" imgH="4378320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"/>
                        <a:ext cx="6067168" cy="7376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142066"/>
              </p:ext>
            </p:extLst>
          </p:nvPr>
        </p:nvGraphicFramePr>
        <p:xfrm>
          <a:off x="6796216" y="0"/>
          <a:ext cx="5395784" cy="7105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5" imgW="3079080" imgH="4378320" progId="Acrobat.Document.DC">
                  <p:embed/>
                </p:oleObj>
              </mc:Choice>
              <mc:Fallback>
                <p:oleObj name="Acrobat Document" r:id="rId5" imgW="3079080" imgH="4378320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96216" y="0"/>
                        <a:ext cx="5395784" cy="7105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9293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Adobe Acrobat Document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DIMNET Eric</dc:creator>
  <cp:lastModifiedBy>DIMNET Eric</cp:lastModifiedBy>
  <cp:revision>1</cp:revision>
  <dcterms:created xsi:type="dcterms:W3CDTF">2022-03-29T16:41:51Z</dcterms:created>
  <dcterms:modified xsi:type="dcterms:W3CDTF">2022-03-29T16:42:30Z</dcterms:modified>
</cp:coreProperties>
</file>