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8" d="100"/>
          <a:sy n="78" d="100"/>
        </p:scale>
        <p:origin x="642" y="-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125DC-2F33-4ACD-BA4D-CCB7480871BB}" type="datetimeFigureOut">
              <a:rPr lang="fr-FR" smtClean="0"/>
              <a:t>29/03/2022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FA62F-7D96-46DA-BDF9-08FEBC5C1D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6275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125DC-2F33-4ACD-BA4D-CCB7480871BB}" type="datetimeFigureOut">
              <a:rPr lang="fr-FR" smtClean="0"/>
              <a:t>29/03/2022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FA62F-7D96-46DA-BDF9-08FEBC5C1D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8689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125DC-2F33-4ACD-BA4D-CCB7480871BB}" type="datetimeFigureOut">
              <a:rPr lang="fr-FR" smtClean="0"/>
              <a:t>29/03/2022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FA62F-7D96-46DA-BDF9-08FEBC5C1D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700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125DC-2F33-4ACD-BA4D-CCB7480871BB}" type="datetimeFigureOut">
              <a:rPr lang="fr-FR" smtClean="0"/>
              <a:t>29/03/2022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FA62F-7D96-46DA-BDF9-08FEBC5C1D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3199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125DC-2F33-4ACD-BA4D-CCB7480871BB}" type="datetimeFigureOut">
              <a:rPr lang="fr-FR" smtClean="0"/>
              <a:t>29/03/2022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FA62F-7D96-46DA-BDF9-08FEBC5C1D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7867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125DC-2F33-4ACD-BA4D-CCB7480871BB}" type="datetimeFigureOut">
              <a:rPr lang="fr-FR" smtClean="0"/>
              <a:t>29/03/2022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FA62F-7D96-46DA-BDF9-08FEBC5C1D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2419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125DC-2F33-4ACD-BA4D-CCB7480871BB}" type="datetimeFigureOut">
              <a:rPr lang="fr-FR" smtClean="0"/>
              <a:t>29/03/2022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FA62F-7D96-46DA-BDF9-08FEBC5C1D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2908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125DC-2F33-4ACD-BA4D-CCB7480871BB}" type="datetimeFigureOut">
              <a:rPr lang="fr-FR" smtClean="0"/>
              <a:t>29/03/2022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FA62F-7D96-46DA-BDF9-08FEBC5C1D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7946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125DC-2F33-4ACD-BA4D-CCB7480871BB}" type="datetimeFigureOut">
              <a:rPr lang="fr-FR" smtClean="0"/>
              <a:t>29/03/2022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FA62F-7D96-46DA-BDF9-08FEBC5C1D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4850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125DC-2F33-4ACD-BA4D-CCB7480871BB}" type="datetimeFigureOut">
              <a:rPr lang="fr-FR" smtClean="0"/>
              <a:t>29/03/2022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FA62F-7D96-46DA-BDF9-08FEBC5C1D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2743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125DC-2F33-4ACD-BA4D-CCB7480871BB}" type="datetimeFigureOut">
              <a:rPr lang="fr-FR" smtClean="0"/>
              <a:t>29/03/2022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FA62F-7D96-46DA-BDF9-08FEBC5C1D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0423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F125DC-2F33-4ACD-BA4D-CCB7480871BB}" type="datetimeFigureOut">
              <a:rPr lang="fr-FR" smtClean="0"/>
              <a:t>29/03/2022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FA62F-7D96-46DA-BDF9-08FEBC5C1D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0762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9498100"/>
              </p:ext>
            </p:extLst>
          </p:nvPr>
        </p:nvGraphicFramePr>
        <p:xfrm>
          <a:off x="0" y="1"/>
          <a:ext cx="6067168" cy="73769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Acrobat Document" r:id="rId3" imgW="3079080" imgH="4378320" progId="Acrobat.Document.DC">
                  <p:embed/>
                </p:oleObj>
              </mc:Choice>
              <mc:Fallback>
                <p:oleObj name="Acrobat Document" r:id="rId3" imgW="3079080" imgH="4378320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1"/>
                        <a:ext cx="6067168" cy="73769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2142066"/>
              </p:ext>
            </p:extLst>
          </p:nvPr>
        </p:nvGraphicFramePr>
        <p:xfrm>
          <a:off x="6796216" y="0"/>
          <a:ext cx="5395784" cy="7105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Acrobat Document" r:id="rId5" imgW="3079080" imgH="4378320" progId="Acrobat.Document.DC">
                  <p:embed/>
                </p:oleObj>
              </mc:Choice>
              <mc:Fallback>
                <p:oleObj name="Acrobat Document" r:id="rId5" imgW="3079080" imgH="4378320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796216" y="0"/>
                        <a:ext cx="5395784" cy="71051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6092935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Grand écran</PresentationFormat>
  <Paragraphs>0</Paragraphs>
  <Slides>1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Thème Office</vt:lpstr>
      <vt:lpstr>Adobe Acrobat Document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DIMNET Eric</dc:creator>
  <cp:lastModifiedBy>DIMNET Eric</cp:lastModifiedBy>
  <cp:revision>1</cp:revision>
  <dcterms:created xsi:type="dcterms:W3CDTF">2022-03-29T16:41:51Z</dcterms:created>
  <dcterms:modified xsi:type="dcterms:W3CDTF">2022-03-29T16:42:30Z</dcterms:modified>
</cp:coreProperties>
</file>