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>
      <p:cViewPr varScale="1">
        <p:scale>
          <a:sx n="62" d="100"/>
          <a:sy n="62" d="100"/>
        </p:scale>
        <p:origin x="34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45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82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0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43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05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5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0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21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47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34C06-BEC3-40E1-95EF-5FC7D8079993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00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078473"/>
              </p:ext>
            </p:extLst>
          </p:nvPr>
        </p:nvGraphicFramePr>
        <p:xfrm>
          <a:off x="0" y="-157260"/>
          <a:ext cx="13685510" cy="9684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crobat Document" r:id="rId3" imgW="9067667" imgH="6415923" progId="AcroExch.Document.DC">
                  <p:embed/>
                </p:oleObj>
              </mc:Choice>
              <mc:Fallback>
                <p:oleObj name="Acrobat Document" r:id="rId3" imgW="9067667" imgH="6415923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57260"/>
                        <a:ext cx="13685510" cy="9684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481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92795" cy="536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3200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Acrobat Document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DIMNET Eric</dc:creator>
  <cp:lastModifiedBy>DIMNET Eric</cp:lastModifiedBy>
  <cp:revision>3</cp:revision>
  <dcterms:created xsi:type="dcterms:W3CDTF">2021-03-27T20:35:45Z</dcterms:created>
  <dcterms:modified xsi:type="dcterms:W3CDTF">2021-04-05T16:24:54Z</dcterms:modified>
</cp:coreProperties>
</file>